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71" r:id="rId2"/>
    <p:sldId id="270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3" r:id="rId14"/>
    <p:sldId id="282" r:id="rId15"/>
    <p:sldId id="284" r:id="rId16"/>
    <p:sldId id="289" r:id="rId17"/>
    <p:sldId id="290" r:id="rId18"/>
    <p:sldId id="292" r:id="rId19"/>
    <p:sldId id="291" r:id="rId20"/>
    <p:sldId id="293" r:id="rId21"/>
    <p:sldId id="285" r:id="rId22"/>
    <p:sldId id="288" r:id="rId23"/>
    <p:sldId id="286" r:id="rId24"/>
    <p:sldId id="287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-11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A9A61-21C1-0E4E-A302-5E88099D6545}" type="datetimeFigureOut">
              <a:rPr lang="en-US" smtClean="0"/>
              <a:t>8/12/17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7B0019-85CB-7D47-88B1-6CE148DE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14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B0019-85CB-7D47-88B1-6CE148DEB5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05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70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50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78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9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3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57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2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29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07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5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718" y="274638"/>
            <a:ext cx="759168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5695D-B22B-DC4B-9EE8-5846E8B4846D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jb_logo.jp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613"/>
          <a:stretch/>
        </p:blipFill>
        <p:spPr>
          <a:xfrm>
            <a:off x="163981" y="139533"/>
            <a:ext cx="931174" cy="642661"/>
          </a:xfrm>
          <a:prstGeom prst="rect">
            <a:avLst/>
          </a:prstGeom>
        </p:spPr>
      </p:pic>
      <p:pic>
        <p:nvPicPr>
          <p:cNvPr id="10" name="Picture 9" descr="stan_logo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401" y="6126163"/>
            <a:ext cx="640952" cy="64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0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2025" y="161040"/>
            <a:ext cx="1279171" cy="984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jb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84" y="6280866"/>
            <a:ext cx="3901920" cy="46823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794687" y="83383"/>
            <a:ext cx="1279171" cy="984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5344" y="2125705"/>
            <a:ext cx="6764408" cy="2761641"/>
          </a:xfrm>
          <a:solidFill>
            <a:schemeClr val="bg1">
              <a:lumMod val="85000"/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Bayesian Analysis of PGA Golf Scores with Stan</a:t>
            </a:r>
            <a:br>
              <a:rPr lang="en-US" dirty="0" smtClean="0"/>
            </a:br>
            <a:r>
              <a:rPr lang="en-US" dirty="0" smtClean="0"/>
              <a:t> Part I</a:t>
            </a:r>
            <a:r>
              <a:rPr lang="en-US" sz="100" dirty="0" smtClean="0"/>
              <a:t> </a:t>
            </a: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3200" dirty="0" smtClean="0"/>
              <a:t>Jamie Bernardin </a:t>
            </a:r>
            <a:r>
              <a:rPr lang="mr-IN" sz="3200" dirty="0" smtClean="0"/>
              <a:t>–</a:t>
            </a:r>
            <a:r>
              <a:rPr lang="en-US" sz="3200" dirty="0" smtClean="0"/>
              <a:t> September 2017</a:t>
            </a:r>
            <a:endParaRPr lang="en-US" sz="3200" i="1" dirty="0"/>
          </a:p>
        </p:txBody>
      </p:sp>
      <p:pic>
        <p:nvPicPr>
          <p:cNvPr id="7" name="Picture 6" descr="golf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192" y="246241"/>
            <a:ext cx="3198092" cy="185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52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08-19 at 9.00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667"/>
            <a:ext cx="9144000" cy="630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5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Multi-Score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6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8-19 at 9.08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791"/>
            <a:ext cx="9144000" cy="63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58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08-19 at 9.10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56"/>
            <a:ext cx="9144000" cy="673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68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8-19 at 4.59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27" y="1309199"/>
            <a:ext cx="6451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19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Strokes-Gained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61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Strokes-Gained Analysis</a:t>
            </a:r>
            <a:endParaRPr lang="en-US" dirty="0"/>
          </a:p>
        </p:txBody>
      </p:sp>
      <p:pic>
        <p:nvPicPr>
          <p:cNvPr id="4" name="Picture 3" descr="Screen Shot 2017-08-19 at 9.15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5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68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Strokes-Gained Analysis</a:t>
            </a:r>
            <a:endParaRPr lang="en-US" dirty="0"/>
          </a:p>
        </p:txBody>
      </p:sp>
      <p:pic>
        <p:nvPicPr>
          <p:cNvPr id="3" name="Picture 2" descr="Screen Shot 2017-08-19 at 9.15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207"/>
            <a:ext cx="9144000" cy="62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47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Strokes-Gained Analysis</a:t>
            </a:r>
            <a:endParaRPr lang="en-US" dirty="0"/>
          </a:p>
        </p:txBody>
      </p:sp>
      <p:pic>
        <p:nvPicPr>
          <p:cNvPr id="3" name="Picture 2" descr="Screen Shot 2017-08-19 at 9.15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166"/>
            <a:ext cx="9144000" cy="652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47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Strokes-Gained Analysis</a:t>
            </a:r>
            <a:endParaRPr lang="en-US" dirty="0"/>
          </a:p>
        </p:txBody>
      </p:sp>
      <p:pic>
        <p:nvPicPr>
          <p:cNvPr id="3" name="Picture 2" descr="Screen Shot 2017-08-19 at 9.17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813"/>
            <a:ext cx="61214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47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Golf Score Stats</a:t>
            </a:r>
          </a:p>
          <a:p>
            <a:r>
              <a:rPr lang="en-US" dirty="0" smtClean="0"/>
              <a:t>Multi-level Model of Scores and Tournaments</a:t>
            </a:r>
          </a:p>
          <a:p>
            <a:r>
              <a:rPr lang="en-US" dirty="0" smtClean="0"/>
              <a:t>Stokes Gained Intro and Score Regression</a:t>
            </a:r>
          </a:p>
          <a:p>
            <a:r>
              <a:rPr lang="en-US" dirty="0" smtClean="0"/>
              <a:t>Time Series Modeling of Strokes Gained </a:t>
            </a:r>
          </a:p>
          <a:p>
            <a:r>
              <a:rPr lang="en-US" dirty="0" smtClean="0"/>
              <a:t>Putting it all Together:  Predictive Score Model</a:t>
            </a:r>
          </a:p>
          <a:p>
            <a:r>
              <a:rPr lang="en-US" dirty="0" smtClean="0"/>
              <a:t>Analysis and Next Steps</a:t>
            </a:r>
          </a:p>
          <a:p>
            <a:r>
              <a:rPr lang="en-US" dirty="0" smtClean="0"/>
              <a:t>Appendix </a:t>
            </a:r>
            <a:r>
              <a:rPr lang="mr-IN" dirty="0" smtClean="0"/>
              <a:t>–</a:t>
            </a:r>
            <a:r>
              <a:rPr lang="en-US" dirty="0" smtClean="0"/>
              <a:t> Data Preparation 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09007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Strokes-Gained Analysis</a:t>
            </a:r>
            <a:endParaRPr lang="en-US" dirty="0"/>
          </a:p>
        </p:txBody>
      </p:sp>
      <p:pic>
        <p:nvPicPr>
          <p:cNvPr id="4" name="Picture 3" descr="Screen Shot 2017-08-19 at 9.17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8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Time-Series Forecasting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07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08-19 at 9.12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79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02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08-19 at 9.12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7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82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08-19 at 9.12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4967"/>
            <a:ext cx="9144000" cy="607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02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Score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02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8-19 at 8.5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37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46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08-19 at 8.59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205"/>
            <a:ext cx="9144000" cy="663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5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08-19 at 8.5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9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5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08-19 at 8.59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805"/>
            <a:ext cx="9144000" cy="657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5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08-19 at 9.00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5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08-19 at 9.00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784"/>
            <a:ext cx="9144000" cy="64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5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30092</TotalTime>
  <Words>85</Words>
  <Application>Microsoft Macintosh PowerPoint</Application>
  <PresentationFormat>On-screen Show (4:3)</PresentationFormat>
  <Paragraphs>19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Bayesian Analysis of PGA Golf Scores with Stan  Part I   Jamie Bernardin – September 2017</vt:lpstr>
      <vt:lpstr>Agenda</vt:lpstr>
      <vt:lpstr>Basic Score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Multi-Score Model</vt:lpstr>
      <vt:lpstr>PowerPoint Presentation</vt:lpstr>
      <vt:lpstr>PowerPoint Presentation</vt:lpstr>
      <vt:lpstr>PowerPoint Presentation</vt:lpstr>
      <vt:lpstr>Strokes-Gained Analysis</vt:lpstr>
      <vt:lpstr>Strokes-Gained Analysis</vt:lpstr>
      <vt:lpstr>Strokes-Gained Analysis</vt:lpstr>
      <vt:lpstr>Strokes-Gained Analysis</vt:lpstr>
      <vt:lpstr>Strokes-Gained Analysis</vt:lpstr>
      <vt:lpstr>Strokes-Gained Analysis</vt:lpstr>
      <vt:lpstr>Time-Series Forecasting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Strategy Recommendations</dc:title>
  <dc:creator>jamie</dc:creator>
  <cp:lastModifiedBy>jamie</cp:lastModifiedBy>
  <cp:revision>85</cp:revision>
  <dcterms:created xsi:type="dcterms:W3CDTF">2017-07-11T21:09:01Z</dcterms:created>
  <dcterms:modified xsi:type="dcterms:W3CDTF">2017-08-20T01:20:50Z</dcterms:modified>
</cp:coreProperties>
</file>